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7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3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67B79-B8C2-4F47-834B-272EC828EA50}" type="datetimeFigureOut">
              <a:rPr lang="en-US" smtClean="0"/>
              <a:t>11/2/16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67B79-B8C2-4F47-834B-272EC828EA50}" type="datetimeFigureOut">
              <a:rPr lang="en-US" smtClean="0"/>
              <a:t>11/3/16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6D7DF-09BC-E142-9A48-D0D30E41DBA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436D7DF-09BC-E142-9A48-D0D30E41DBA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67B79-B8C2-4F47-834B-272EC828EA50}" type="datetimeFigureOut">
              <a:rPr lang="en-US" smtClean="0"/>
              <a:t>11/3/16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67B79-B8C2-4F47-834B-272EC828EA50}" type="datetimeFigureOut">
              <a:rPr lang="en-US" smtClean="0"/>
              <a:t>11/3/16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436D7DF-09BC-E142-9A48-D0D30E41DBA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67B79-B8C2-4F47-834B-272EC828EA50}" type="datetimeFigureOut">
              <a:rPr lang="en-US" smtClean="0"/>
              <a:t>11/3/16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436D7DF-09BC-E142-9A48-D0D30E41DBA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FC67B79-B8C2-4F47-834B-272EC828EA50}" type="datetimeFigureOut">
              <a:rPr lang="en-US" smtClean="0"/>
              <a:t>11/3/16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6D7DF-09BC-E142-9A48-D0D30E41DBA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67B79-B8C2-4F47-834B-272EC828EA50}" type="datetimeFigureOut">
              <a:rPr lang="en-US" smtClean="0"/>
              <a:t>11/3/16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436D7DF-09BC-E142-9A48-D0D30E41DBA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67B79-B8C2-4F47-834B-272EC828EA50}" type="datetimeFigureOut">
              <a:rPr lang="en-US" smtClean="0"/>
              <a:t>11/3/16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436D7DF-09BC-E142-9A48-D0D30E41DB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67B79-B8C2-4F47-834B-272EC828EA50}" type="datetimeFigureOut">
              <a:rPr lang="en-US" smtClean="0"/>
              <a:t>11/3/16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36D7DF-09BC-E142-9A48-D0D30E41DB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436D7DF-09BC-E142-9A48-D0D30E41DBA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67B79-B8C2-4F47-834B-272EC828EA50}" type="datetimeFigureOut">
              <a:rPr lang="en-US" smtClean="0"/>
              <a:t>11/3/16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436D7DF-09BC-E142-9A48-D0D30E41DBA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FC67B79-B8C2-4F47-834B-272EC828EA50}" type="datetimeFigureOut">
              <a:rPr lang="en-US" smtClean="0"/>
              <a:t>11/3/16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FC67B79-B8C2-4F47-834B-272EC828EA50}" type="datetimeFigureOut">
              <a:rPr lang="en-US" smtClean="0"/>
              <a:t>11/2/16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436D7DF-09BC-E142-9A48-D0D30E41DBA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hyperlink" Target="https://nearpod.com" TargetMode="Externa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95700"/>
            <a:ext cx="6400800" cy="1752600"/>
          </a:xfrm>
        </p:spPr>
        <p:txBody>
          <a:bodyPr/>
          <a:lstStyle/>
          <a:p>
            <a:r>
              <a:rPr lang="en-US" dirty="0" smtClean="0"/>
              <a:t>An introduction to </a:t>
            </a:r>
            <a:r>
              <a:rPr lang="en-US" dirty="0" err="1" smtClean="0"/>
              <a:t>Nearpod</a:t>
            </a:r>
            <a:r>
              <a:rPr lang="en-US" dirty="0" smtClean="0"/>
              <a:t> for </a:t>
            </a:r>
            <a:r>
              <a:rPr lang="en-US" dirty="0" err="1" smtClean="0"/>
              <a:t>english</a:t>
            </a:r>
            <a:r>
              <a:rPr lang="en-US" dirty="0" smtClean="0"/>
              <a:t> 12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Using </a:t>
            </a:r>
            <a:r>
              <a:rPr lang="en-US" dirty="0" err="1" smtClean="0"/>
              <a:t>NearPod</a:t>
            </a:r>
            <a:r>
              <a:rPr lang="en-US" dirty="0" smtClean="0"/>
              <a:t> for </a:t>
            </a:r>
            <a:r>
              <a:rPr lang="en-US" i="1" dirty="0" smtClean="0"/>
              <a:t>The Fountainhead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336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login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Go </a:t>
            </a:r>
            <a:r>
              <a:rPr lang="en-US" dirty="0"/>
              <a:t>to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nearpod.com</a:t>
            </a:r>
            <a:endParaRPr lang="en-US" dirty="0" smtClean="0"/>
          </a:p>
          <a:p>
            <a:pPr marL="342900" indent="-342900">
              <a:buAutoNum type="arabicPeriod"/>
            </a:pPr>
            <a:r>
              <a:rPr lang="en-US" dirty="0" smtClean="0"/>
              <a:t>Create a login username and password (students can use their school </a:t>
            </a:r>
            <a:r>
              <a:rPr lang="en-US" dirty="0" err="1" smtClean="0"/>
              <a:t>google</a:t>
            </a:r>
            <a:r>
              <a:rPr lang="en-US" dirty="0" smtClean="0"/>
              <a:t> accounts to login)</a:t>
            </a:r>
          </a:p>
          <a:p>
            <a:pPr marL="342900" indent="-342900">
              <a:buAutoNum type="arabicPeriod"/>
            </a:pPr>
            <a:r>
              <a:rPr lang="en-US" dirty="0" smtClean="0"/>
              <a:t>Enter class code ENG12 to find our class </a:t>
            </a:r>
            <a:r>
              <a:rPr lang="en-US" dirty="0" err="1" smtClean="0"/>
              <a:t>NearPod</a:t>
            </a:r>
            <a:r>
              <a:rPr lang="en-US" dirty="0" smtClean="0"/>
              <a:t> account</a:t>
            </a:r>
          </a:p>
          <a:p>
            <a:pPr marL="342900" indent="-342900">
              <a:buAutoNum type="arabicPeriod"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4619" y="1599350"/>
            <a:ext cx="5736685" cy="4053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134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ctr"/>
            <a:r>
              <a:rPr lang="en-US" dirty="0" smtClean="0"/>
              <a:t>Each week students will be assigned an interactive quiz on our class </a:t>
            </a:r>
            <a:r>
              <a:rPr lang="en-US" dirty="0" err="1" smtClean="0"/>
              <a:t>NearPod</a:t>
            </a:r>
            <a:r>
              <a:rPr lang="en-US" dirty="0" smtClean="0"/>
              <a:t> account</a:t>
            </a:r>
          </a:p>
          <a:p>
            <a:pPr marL="0" indent="0" algn="ctr">
              <a:buNone/>
            </a:pP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Questions will be short answer or multiple choice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400" dirty="0" smtClean="0"/>
              <a:t>Ex: </a:t>
            </a:r>
            <a:r>
              <a:rPr lang="en-US" sz="2400" i="1" dirty="0" smtClean="0"/>
              <a:t>Question for Chapter 1</a:t>
            </a:r>
            <a:endParaRPr lang="en-US" sz="24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What is </a:t>
            </a:r>
            <a:r>
              <a:rPr lang="en-US" sz="2000" dirty="0" err="1" smtClean="0"/>
              <a:t>Roarks</a:t>
            </a:r>
            <a:r>
              <a:rPr lang="en-US" sz="2000" dirty="0" smtClean="0"/>
              <a:t> first building?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a) The Stoddard Temple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b) The Heller House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c) The Cosmo-</a:t>
            </a:r>
            <a:r>
              <a:rPr lang="en-US" sz="2000" dirty="0" err="1" smtClean="0"/>
              <a:t>Slotnick</a:t>
            </a:r>
            <a:r>
              <a:rPr lang="en-US" sz="2000" dirty="0" smtClean="0"/>
              <a:t> Building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d)The Enright House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 algn="ctr">
              <a:buNone/>
            </a:pPr>
            <a:r>
              <a:rPr lang="en-US" sz="2000" dirty="0" smtClean="0"/>
              <a:t>Correct Answer: b, The </a:t>
            </a:r>
            <a:r>
              <a:rPr lang="en-US" sz="2000" dirty="0"/>
              <a:t>H</a:t>
            </a:r>
            <a:r>
              <a:rPr lang="en-US" sz="2000" dirty="0" smtClean="0"/>
              <a:t>eller house</a:t>
            </a:r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Quiz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954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842</TotalTime>
  <Words>88</Words>
  <Application>Microsoft Macintosh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Civic</vt:lpstr>
      <vt:lpstr>Using NearPod for The Fountainhead</vt:lpstr>
      <vt:lpstr>How to login</vt:lpstr>
      <vt:lpstr>Example Quiz Questions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Karli Fiala</dc:creator>
  <cp:lastModifiedBy>Karli Fiala</cp:lastModifiedBy>
  <cp:revision>4</cp:revision>
  <dcterms:created xsi:type="dcterms:W3CDTF">2016-11-03T03:39:21Z</dcterms:created>
  <dcterms:modified xsi:type="dcterms:W3CDTF">2016-11-03T17:41:46Z</dcterms:modified>
</cp:coreProperties>
</file>